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7B80-8DED-A41C-9C96-3629367DA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604" y="163994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CE2C3-A4C3-C322-8D6C-8764F3218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604" y="411962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0EF9-A391-860C-5A1C-04DBC719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DBC-0E45-A44A-8B85-67D367730BDE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D9D7B-3CAE-973C-3C36-83E77334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BA6A-E645-9B68-FA2E-EC9539E0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A639-85F6-FE4B-AFEE-873A336C5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0B65-45E4-6DB1-B23D-69D32237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644470"/>
            <a:ext cx="11395494" cy="4161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14CFBF-93E9-217D-CCD0-FF4188AC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117" y="127899"/>
            <a:ext cx="8162026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26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92A7-C2C4-CD34-A5AB-6C4861F2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117" y="127899"/>
            <a:ext cx="8162026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73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E5D427-CD7C-32D9-89C6-8ACB1C9BD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01" y="-9625"/>
            <a:ext cx="12256235" cy="69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55D34-E9C9-B40A-BFB2-4300386A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B6274-09C1-BB60-7249-6C8400252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55CDA-5EB5-84D1-3CE0-BCDD97559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1DBC-0E45-A44A-8B85-67D367730BDE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411E5-5F47-EF71-DF15-512221F09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ABF2-7BA9-52EA-A9FC-63DCAA21E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A639-85F6-FE4B-AFEE-873A336C5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2478E-80BD-2A5F-584A-87E7FB538F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901" y="-9625"/>
            <a:ext cx="12256235" cy="69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085E-711B-8DD2-3963-528543F9A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272CA-70DE-54E1-8C02-C9144EC07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899E8-EA32-F74C-74FC-FFCBE7EFA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7" y="-37700"/>
            <a:ext cx="12268200" cy="6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A00BEC-3EB2-14F3-9982-FF08361D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9C4544-2FC4-CC2F-AA3C-0238E1AE4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2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Malcolm Buttel</cp:lastModifiedBy>
  <cp:revision>3</cp:revision>
  <dcterms:created xsi:type="dcterms:W3CDTF">2023-02-01T11:35:27Z</dcterms:created>
  <dcterms:modified xsi:type="dcterms:W3CDTF">2023-06-30T10:42:59Z</dcterms:modified>
</cp:coreProperties>
</file>